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6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2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4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6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6.png"/><Relationship Id="rId2" Type="http://schemas.openxmlformats.org/officeDocument/2006/relationships/video" Target="../media/media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97.png"/><Relationship Id="rId1" Type="http://schemas.microsoft.com/office/2007/relationships/media" Target="../media/media1.gif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5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9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2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8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06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2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97295" y="1513239"/>
            <a:ext cx="4176171" cy="4082367"/>
            <a:chOff x="8695943" y="2269858"/>
            <a:chExt cx="6264256" cy="612355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90472" y="2771807"/>
            <a:ext cx="7489889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31749" y="3741810"/>
            <a:ext cx="4190371" cy="79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Ex. 히트맵 중심에 가까울수록 양품이다</a:t>
            </a: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699247" y="5722228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61725" y="494579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1725" y="5485871"/>
            <a:ext cx="6062851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가까울수록 양품, 0에 가까울수록 불량 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결론: 불량이 적다는 것을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535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1651406"/>
            <a:ext cx="8693247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502" y="5525235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90343" y="1968445"/>
            <a:ext cx="56651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2173550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2162132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88262" y="514875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9996549" y="2327707"/>
            <a:ext cx="224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Plotly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61" y="3241509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5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7626298" y="189829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많았습니다</a:t>
            </a:r>
            <a:endParaRPr lang="en-US" sz="20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ko-KR" altLang="en-US" sz="20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범위라고 생각되는 부분을 제외시켰습니다 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(range 2000~ 20000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altLang="ko-KR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9996549" y="2327707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30p, 31p,33p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17357" y="3038994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9" name="직사각형 98"/>
          <p:cNvSpPr/>
          <p:nvPr/>
        </p:nvSpPr>
        <p:spPr>
          <a:xfrm>
            <a:off x="7626298" y="1898295"/>
            <a:ext cx="2374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741927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직사각형 89"/>
          <p:cNvSpPr/>
          <p:nvPr/>
        </p:nvSpPr>
        <p:spPr>
          <a:xfrm>
            <a:off x="7039289" y="1499228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787543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7499745" y="1098675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773306" y="5408169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30954" y="2596411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1732594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5" name="직사각형 94"/>
          <p:cNvSpPr/>
          <p:nvPr/>
        </p:nvSpPr>
        <p:spPr>
          <a:xfrm>
            <a:off x="7665360" y="863231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2859600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1851259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5" name="직사각형 94"/>
          <p:cNvSpPr/>
          <p:nvPr/>
        </p:nvSpPr>
        <p:spPr>
          <a:xfrm>
            <a:off x="7424683" y="952140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20" name="20230524_115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87375" y="1571618"/>
            <a:ext cx="6477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9" y="488819"/>
            <a:ext cx="9347231" cy="599590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1191</Words>
  <Application>Microsoft Office PowerPoint</Application>
  <PresentationFormat>와이드스크린</PresentationFormat>
  <Paragraphs>387</Paragraphs>
  <Slides>47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39</cp:revision>
  <dcterms:created xsi:type="dcterms:W3CDTF">2023-05-22T00:49:57Z</dcterms:created>
  <dcterms:modified xsi:type="dcterms:W3CDTF">2023-05-24T04:22:42Z</dcterms:modified>
</cp:coreProperties>
</file>